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0066"/>
    <a:srgbClr val="FFFFFF"/>
    <a:srgbClr val="000000"/>
    <a:srgbClr val="006600"/>
    <a:srgbClr val="009900"/>
    <a:srgbClr val="FF9900"/>
    <a:srgbClr val="FFB469"/>
    <a:srgbClr val="13A8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5" d="100"/>
          <a:sy n="45" d="100"/>
        </p:scale>
        <p:origin x="-11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0F812-B99E-44CB-BD64-9F2E160834D7}" type="datetimeFigureOut">
              <a:rPr lang="en-US" smtClean="0"/>
              <a:pPr/>
              <a:t>3/17/2009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A3B7B-4724-411D-BC0E-62905E6F9F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D0921-1E36-4388-8ED9-2731D0881911}" type="datetimeFigureOut">
              <a:rPr lang="en-US" smtClean="0"/>
              <a:pPr/>
              <a:t>3/17/2009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DBAE-3E23-4B74-B8B7-024CB1F2C4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D0921-1E36-4388-8ED9-2731D0881911}" type="datetimeFigureOut">
              <a:rPr lang="en-US" smtClean="0"/>
              <a:pPr/>
              <a:t>3/17/2009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DBAE-3E23-4B74-B8B7-024CB1F2C4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D0921-1E36-4388-8ED9-2731D0881911}" type="datetimeFigureOut">
              <a:rPr lang="en-US" smtClean="0"/>
              <a:pPr/>
              <a:t>3/17/2009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DBAE-3E23-4B74-B8B7-024CB1F2C4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D0921-1E36-4388-8ED9-2731D0881911}" type="datetimeFigureOut">
              <a:rPr lang="en-US" smtClean="0"/>
              <a:pPr/>
              <a:t>3/17/2009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DBAE-3E23-4B74-B8B7-024CB1F2C4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D0921-1E36-4388-8ED9-2731D0881911}" type="datetimeFigureOut">
              <a:rPr lang="en-US" smtClean="0"/>
              <a:pPr/>
              <a:t>3/17/2009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DBAE-3E23-4B74-B8B7-024CB1F2C4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D0921-1E36-4388-8ED9-2731D0881911}" type="datetimeFigureOut">
              <a:rPr lang="en-US" smtClean="0"/>
              <a:pPr/>
              <a:t>3/17/2009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DBAE-3E23-4B74-B8B7-024CB1F2C4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D0921-1E36-4388-8ED9-2731D0881911}" type="datetimeFigureOut">
              <a:rPr lang="en-US" smtClean="0"/>
              <a:pPr/>
              <a:t>3/17/2009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DBAE-3E23-4B74-B8B7-024CB1F2C4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D0921-1E36-4388-8ED9-2731D0881911}" type="datetimeFigureOut">
              <a:rPr lang="en-US" smtClean="0"/>
              <a:pPr/>
              <a:t>3/17/2009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DBAE-3E23-4B74-B8B7-024CB1F2C4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D0921-1E36-4388-8ED9-2731D0881911}" type="datetimeFigureOut">
              <a:rPr lang="en-US" smtClean="0"/>
              <a:pPr/>
              <a:t>3/17/2009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DBAE-3E23-4B74-B8B7-024CB1F2C4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D0921-1E36-4388-8ED9-2731D0881911}" type="datetimeFigureOut">
              <a:rPr lang="en-US" smtClean="0"/>
              <a:pPr/>
              <a:t>3/17/2009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DBAE-3E23-4B74-B8B7-024CB1F2C4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D0921-1E36-4388-8ED9-2731D0881911}" type="datetimeFigureOut">
              <a:rPr lang="en-US" smtClean="0"/>
              <a:pPr/>
              <a:t>3/17/2009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DBAE-3E23-4B74-B8B7-024CB1F2C4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D0921-1E36-4388-8ED9-2731D0881911}" type="datetimeFigureOut">
              <a:rPr lang="en-US" smtClean="0"/>
              <a:pPr/>
              <a:t>3/17/2009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4DBAE-3E23-4B74-B8B7-024CB1F2C4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rak/" TargetMode="External"/><Relationship Id="rId2" Type="http://schemas.openxmlformats.org/officeDocument/2006/relationships/hyperlink" Target="http://www.wikipedia.com/barak_obam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Stencil" pitchFamily="82" charset="0"/>
              </a:rPr>
              <a:t>This presentation was created by the fair use of the U.S. copyright law.  Educational fair use guidelines were followed, and further use is restricted.</a:t>
            </a:r>
            <a:endParaRPr lang="en-US" dirty="0">
              <a:solidFill>
                <a:srgbClr val="0000FF"/>
              </a:solidFill>
              <a:latin typeface="Stencil" pitchFamily="82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1001">
              <a:srgbClr val="0000FF"/>
            </a:gs>
            <a:gs pos="35001">
              <a:srgbClr val="006600"/>
            </a:gs>
            <a:gs pos="52000">
              <a:srgbClr val="FF0000"/>
            </a:gs>
            <a:gs pos="73000">
              <a:srgbClr val="FFFF00"/>
            </a:gs>
            <a:gs pos="88000">
              <a:srgbClr val="FF0066"/>
            </a:gs>
            <a:gs pos="100000">
              <a:srgbClr val="00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3352800" cy="2838451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Stencil" pitchFamily="82" charset="0"/>
              </a:rPr>
              <a:t>He likes to play basketball!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05600" y="4953000"/>
            <a:ext cx="2438400" cy="190500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Stencil" pitchFamily="82" charset="0"/>
              </a:rPr>
              <a:t>He’s really good at it too!</a:t>
            </a:r>
            <a:endParaRPr lang="en-US" sz="3600" dirty="0">
              <a:solidFill>
                <a:schemeClr val="tx1"/>
              </a:solidFill>
              <a:latin typeface="Stencil" pitchFamily="82" charset="0"/>
            </a:endParaRPr>
          </a:p>
        </p:txBody>
      </p:sp>
      <p:pic>
        <p:nvPicPr>
          <p:cNvPr id="4" name="Picture 2" descr="http://hoopedia.nba.com/images/8/87/BarackObamaH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743200"/>
            <a:ext cx="3429000" cy="41148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FF"/>
            </a:gs>
            <a:gs pos="21001">
              <a:srgbClr val="000000"/>
            </a:gs>
            <a:gs pos="35001">
              <a:srgbClr val="006600"/>
            </a:gs>
            <a:gs pos="52000">
              <a:srgbClr val="FF0000"/>
            </a:gs>
            <a:gs pos="73000">
              <a:srgbClr val="FF9900"/>
            </a:gs>
            <a:gs pos="88000">
              <a:srgbClr val="FFFF00"/>
            </a:gs>
            <a:gs pos="100000">
              <a:srgbClr val="00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9400" y="2057400"/>
            <a:ext cx="2895600" cy="28225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Stencil" pitchFamily="82" charset="0"/>
              </a:rPr>
              <a:t>That is my research project!</a:t>
            </a:r>
            <a:endParaRPr lang="en-US" dirty="0">
              <a:latin typeface="Stencil" pitchFamily="82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1001">
              <a:srgbClr val="FFFFFF"/>
            </a:gs>
            <a:gs pos="35001">
              <a:srgbClr val="FF0000"/>
            </a:gs>
            <a:gs pos="52000">
              <a:srgbClr val="006600"/>
            </a:gs>
            <a:gs pos="73000">
              <a:srgbClr val="FFFF00"/>
            </a:gs>
            <a:gs pos="88000">
              <a:srgbClr val="0000FF"/>
            </a:gs>
            <a:gs pos="100000">
              <a:schemeClr val="tx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  <a:latin typeface="Stencil" pitchFamily="82" charset="0"/>
              </a:rPr>
              <a:t>My sources are…</a:t>
            </a:r>
            <a:endParaRPr lang="en-US" dirty="0">
              <a:solidFill>
                <a:srgbClr val="008000"/>
              </a:solidFill>
              <a:latin typeface="Stencil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4000" dirty="0" smtClean="0">
                <a:solidFill>
                  <a:schemeClr val="tx1"/>
                </a:solidFill>
                <a:hlinkClick r:id="rId2"/>
              </a:rPr>
              <a:t>www.wikipedia.org /barak</a:t>
            </a:r>
            <a:r>
              <a:rPr lang="en-US" sz="4000" dirty="0" smtClean="0">
                <a:solidFill>
                  <a:srgbClr val="0000FF"/>
                </a:solidFill>
                <a:hlinkClick r:id="rId2"/>
              </a:rPr>
              <a:t>_obama</a:t>
            </a:r>
            <a:endParaRPr lang="en-US" sz="4000" dirty="0" smtClean="0">
              <a:solidFill>
                <a:srgbClr val="0000FF"/>
              </a:solidFill>
            </a:endParaRPr>
          </a:p>
          <a:p>
            <a:r>
              <a:rPr lang="en-US" sz="4000" dirty="0" smtClean="0">
                <a:solidFill>
                  <a:srgbClr val="0000FF"/>
                </a:solidFill>
                <a:hlinkClick r:id="rId3"/>
              </a:rPr>
              <a:t>www.barak</a:t>
            </a:r>
            <a:r>
              <a:rPr lang="en-US" sz="4000" dirty="0" smtClean="0">
                <a:solidFill>
                  <a:srgbClr val="0000FF"/>
                </a:solidFill>
              </a:rPr>
              <a:t> Obama.com /indexphp</a:t>
            </a:r>
          </a:p>
          <a:p>
            <a:r>
              <a:rPr lang="en-US" sz="4000" dirty="0" smtClean="0">
                <a:solidFill>
                  <a:srgbClr val="0000FF"/>
                </a:solidFill>
                <a:hlinkClick r:id="rId3"/>
              </a:rPr>
              <a:t>www.Barak</a:t>
            </a:r>
            <a:r>
              <a:rPr lang="en-US" sz="4000" dirty="0" smtClean="0">
                <a:solidFill>
                  <a:srgbClr val="0000FF"/>
                </a:solidFill>
              </a:rPr>
              <a:t> Obama.com/indexphp</a:t>
            </a:r>
          </a:p>
          <a:p>
            <a:r>
              <a:rPr lang="en-US" sz="4000" dirty="0" smtClean="0">
                <a:solidFill>
                  <a:srgbClr val="0000FF"/>
                </a:solidFill>
              </a:rPr>
              <a:t>www.whitehouse.gov/administration/president_obama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Stencil" pitchFamily="82" charset="0"/>
              </a:rPr>
              <a:t>I did my research on :</a:t>
            </a:r>
            <a:br>
              <a:rPr lang="en-US" dirty="0" smtClean="0">
                <a:solidFill>
                  <a:srgbClr val="FF0000"/>
                </a:solidFill>
                <a:latin typeface="Stencil" pitchFamily="82" charset="0"/>
              </a:rPr>
            </a:br>
            <a:r>
              <a:rPr lang="en-US" dirty="0" smtClean="0">
                <a:solidFill>
                  <a:srgbClr val="FF0000"/>
                </a:solidFill>
                <a:latin typeface="Stencil" pitchFamily="82" charset="0"/>
              </a:rPr>
              <a:t>Barak Obama</a:t>
            </a:r>
            <a:br>
              <a:rPr lang="en-US" dirty="0" smtClean="0">
                <a:solidFill>
                  <a:srgbClr val="FF0000"/>
                </a:solidFill>
                <a:latin typeface="Stencil" pitchFamily="82" charset="0"/>
              </a:rPr>
            </a:br>
            <a:r>
              <a:rPr lang="en-US" dirty="0" smtClean="0">
                <a:solidFill>
                  <a:srgbClr val="FF0000"/>
                </a:solidFill>
                <a:latin typeface="Stencil" pitchFamily="82" charset="0"/>
              </a:rPr>
              <a:t>by: </a:t>
            </a:r>
            <a:r>
              <a:rPr lang="en-US" b="1" dirty="0" smtClean="0">
                <a:solidFill>
                  <a:srgbClr val="FF0000"/>
                </a:solidFill>
                <a:latin typeface="French Script MT" pitchFamily="66" charset="0"/>
              </a:rPr>
              <a:t>Riley Klein</a:t>
            </a:r>
            <a:endParaRPr lang="en-US" b="1" dirty="0">
              <a:solidFill>
                <a:srgbClr val="FF0000"/>
              </a:solidFill>
              <a:latin typeface="Stencil" pitchFamily="82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21001">
              <a:srgbClr val="0819FB"/>
            </a:gs>
            <a:gs pos="35001">
              <a:srgbClr val="FF0000"/>
            </a:gs>
            <a:gs pos="52000">
              <a:srgbClr val="33CC33"/>
            </a:gs>
            <a:gs pos="73000">
              <a:srgbClr val="FF9900"/>
            </a:gs>
            <a:gs pos="88000">
              <a:srgbClr val="0099FF"/>
            </a:gs>
            <a:gs pos="100000">
              <a:schemeClr val="tx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3810000" cy="36607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Stencil" pitchFamily="82" charset="0"/>
              </a:rPr>
              <a:t>Barak Obama was born on August 4</a:t>
            </a:r>
            <a:r>
              <a:rPr lang="en-US" baseline="30000" dirty="0" smtClean="0">
                <a:solidFill>
                  <a:srgbClr val="0000FF"/>
                </a:solidFill>
                <a:latin typeface="Stencil" pitchFamily="82" charset="0"/>
              </a:rPr>
              <a:t>th</a:t>
            </a:r>
            <a:r>
              <a:rPr lang="en-US" dirty="0" smtClean="0">
                <a:solidFill>
                  <a:srgbClr val="0000FF"/>
                </a:solidFill>
                <a:latin typeface="Stencil" pitchFamily="82" charset="0"/>
              </a:rPr>
              <a:t>, 1961 at Honolulu, Hawaii</a:t>
            </a:r>
            <a:endParaRPr lang="en-US" dirty="0">
              <a:solidFill>
                <a:srgbClr val="0000FF"/>
              </a:solidFill>
              <a:latin typeface="Stencil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0" y="4267200"/>
            <a:ext cx="3429000" cy="2590800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Stencil" pitchFamily="82" charset="0"/>
              </a:rPr>
              <a:t>He lived with his grandparents for most of his life</a:t>
            </a:r>
            <a:endParaRPr lang="en-US" dirty="0">
              <a:solidFill>
                <a:srgbClr val="00B0F0"/>
              </a:solidFill>
              <a:latin typeface="Stencil" pitchFamily="82" charset="0"/>
            </a:endParaRPr>
          </a:p>
        </p:txBody>
      </p:sp>
      <p:pic>
        <p:nvPicPr>
          <p:cNvPr id="10244" name="Picture 4" descr="http://www.saraleerosenberg.com/wordpress/wp-content/uploads/2009/01/01-20-2009-052359p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84055"/>
            <a:ext cx="4495800" cy="317394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20000">
              <a:srgbClr val="0000FF"/>
            </a:gs>
            <a:gs pos="50000">
              <a:srgbClr val="FFFF00"/>
            </a:gs>
            <a:gs pos="75000">
              <a:srgbClr val="0000FF"/>
            </a:gs>
            <a:gs pos="89999">
              <a:srgbClr val="0000FF"/>
            </a:gs>
            <a:gs pos="100000">
              <a:srgbClr val="341BE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H="1">
            <a:off x="0" y="0"/>
            <a:ext cx="3048000" cy="4038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Stencil" pitchFamily="82" charset="0"/>
              </a:rPr>
              <a:t>He is now the president </a:t>
            </a:r>
            <a:r>
              <a:rPr lang="en-US" dirty="0" smtClean="0">
                <a:solidFill>
                  <a:srgbClr val="FF0000"/>
                </a:solidFill>
                <a:latin typeface="Stencil" pitchFamily="82" charset="0"/>
              </a:rPr>
              <a:t>of the United States of America!</a:t>
            </a:r>
            <a:endParaRPr lang="en-US" dirty="0">
              <a:solidFill>
                <a:srgbClr val="FF0000"/>
              </a:solidFill>
              <a:latin typeface="Stencil" pitchFamily="82" charset="0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5562600" y="3886200"/>
            <a:ext cx="3581400" cy="29718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Stencil" pitchFamily="82" charset="0"/>
              </a:rPr>
              <a:t>He is the first African President of the United States.</a:t>
            </a:r>
            <a:endParaRPr lang="en-US" sz="3600" dirty="0">
              <a:solidFill>
                <a:schemeClr val="tx1"/>
              </a:solidFill>
              <a:latin typeface="Stencil" pitchFamily="82" charset="0"/>
            </a:endParaRPr>
          </a:p>
        </p:txBody>
      </p:sp>
      <p:pic>
        <p:nvPicPr>
          <p:cNvPr id="9218" name="Picture 2" descr="http://www.obamamites.com/imgs/barack-obama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4625" y="1"/>
            <a:ext cx="2619375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20000">
              <a:srgbClr val="0000FF"/>
            </a:gs>
            <a:gs pos="50000">
              <a:srgbClr val="FF0000"/>
            </a:gs>
            <a:gs pos="75000">
              <a:srgbClr val="FF9900"/>
            </a:gs>
            <a:gs pos="89999">
              <a:srgbClr val="006600"/>
            </a:gs>
            <a:gs pos="100000">
              <a:srgbClr val="000000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2971800" cy="297179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663300"/>
                </a:solidFill>
                <a:latin typeface="Stencil" pitchFamily="82" charset="0"/>
              </a:rPr>
              <a:t>he used to be Muslim </a:t>
            </a:r>
            <a:endParaRPr lang="en-US" dirty="0">
              <a:solidFill>
                <a:srgbClr val="663300"/>
              </a:solidFill>
              <a:latin typeface="Stencil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38800" y="2887682"/>
            <a:ext cx="3505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Stencil" pitchFamily="82" charset="0"/>
              </a:rPr>
              <a:t>But he DEFENDES THAT BY SAYING THAT also went to a catholic school.</a:t>
            </a:r>
            <a:endParaRPr lang="en-US" sz="3600" dirty="0">
              <a:solidFill>
                <a:srgbClr val="0000FF"/>
              </a:solidFill>
              <a:latin typeface="Stencil" pitchFamily="82" charset="0"/>
            </a:endParaRPr>
          </a:p>
        </p:txBody>
      </p:sp>
      <p:pic>
        <p:nvPicPr>
          <p:cNvPr id="8194" name="Picture 2" descr="http://i.realone.com/assets/rn/img/4/4/0/4/19064044-19064046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09875"/>
            <a:ext cx="2771775" cy="404812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21001">
              <a:srgbClr val="006600"/>
            </a:gs>
            <a:gs pos="35001">
              <a:srgbClr val="0000FF"/>
            </a:gs>
            <a:gs pos="52000">
              <a:srgbClr val="FF0000"/>
            </a:gs>
            <a:gs pos="73000">
              <a:srgbClr val="13A8F3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3175"/>
            <a:ext cx="2743200" cy="33559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3399"/>
                </a:solidFill>
                <a:latin typeface="Stencil" pitchFamily="82" charset="0"/>
              </a:rPr>
              <a:t>He used to be the senator of Illinois</a:t>
            </a:r>
            <a:endParaRPr lang="en-US" dirty="0">
              <a:solidFill>
                <a:srgbClr val="003399"/>
              </a:solidFill>
              <a:latin typeface="Stencil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8800" y="5103674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33CC33"/>
                </a:solidFill>
                <a:latin typeface="Stencil" pitchFamily="82" charset="0"/>
              </a:rPr>
              <a:t>Before he won the presidency   </a:t>
            </a:r>
            <a:endParaRPr lang="en-US" sz="3600" dirty="0">
              <a:solidFill>
                <a:srgbClr val="33CC33"/>
              </a:solidFill>
              <a:latin typeface="Stencil" pitchFamily="82" charset="0"/>
            </a:endParaRPr>
          </a:p>
        </p:txBody>
      </p:sp>
      <p:pic>
        <p:nvPicPr>
          <p:cNvPr id="7170" name="Picture 2" descr="http://www.edeonline.me.uk/wp-content/uploads/2009/01/barak-obama-600x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57600"/>
            <a:ext cx="4648200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1001">
              <a:srgbClr val="FFC000"/>
            </a:gs>
            <a:gs pos="35001">
              <a:srgbClr val="0000FF"/>
            </a:gs>
            <a:gs pos="52000">
              <a:srgbClr val="FFB469"/>
            </a:gs>
            <a:gs pos="73000">
              <a:srgbClr val="FF0000"/>
            </a:gs>
            <a:gs pos="88000">
              <a:srgbClr val="FF0066"/>
            </a:gs>
            <a:gs pos="100000">
              <a:srgbClr val="000000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2819400" cy="312737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Stencil" pitchFamily="82" charset="0"/>
              </a:rPr>
              <a:t>He has a wife and 2 kids</a:t>
            </a:r>
            <a:endParaRPr lang="en-US" dirty="0">
              <a:solidFill>
                <a:srgbClr val="FF0000"/>
              </a:solidFill>
              <a:latin typeface="Stencil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4600" y="4057233"/>
            <a:ext cx="2819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8000"/>
                </a:solidFill>
                <a:latin typeface="Stencil" pitchFamily="82" charset="0"/>
              </a:rPr>
              <a:t> and He is 40 years old!</a:t>
            </a:r>
            <a:endParaRPr lang="en-US" sz="4400" dirty="0">
              <a:solidFill>
                <a:srgbClr val="008000"/>
              </a:solidFill>
              <a:latin typeface="Stencil" pitchFamily="82" charset="0"/>
            </a:endParaRPr>
          </a:p>
        </p:txBody>
      </p:sp>
      <p:pic>
        <p:nvPicPr>
          <p:cNvPr id="6146" name="Picture 2" descr="http://trailblazersblog.dallasnews.com/Obama%20and%20family%20Columbus%20Ohio%2011-1-2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09875"/>
            <a:ext cx="6019800" cy="404812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29400" y="3581400"/>
            <a:ext cx="2514600" cy="28225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Stencil" pitchFamily="82" charset="0"/>
              </a:rPr>
              <a:t>His mother died just this winter.</a:t>
            </a:r>
            <a:endParaRPr lang="en-US" dirty="0">
              <a:latin typeface="Stencil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320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Stencil" pitchFamily="82" charset="0"/>
              </a:rPr>
              <a:t>His dad died in an automobile accident in </a:t>
            </a:r>
            <a:r>
              <a:rPr lang="en-US" sz="3600" b="1" dirty="0" smtClean="0">
                <a:latin typeface="Stencil" pitchFamily="82" charset="0"/>
              </a:rPr>
              <a:t>1982</a:t>
            </a:r>
            <a:endParaRPr lang="en-US" sz="3600" b="1" dirty="0">
              <a:latin typeface="Stencil" pitchFamily="82" charset="0"/>
            </a:endParaRPr>
          </a:p>
        </p:txBody>
      </p:sp>
      <p:pic>
        <p:nvPicPr>
          <p:cNvPr id="5122" name="Picture 2" descr="http://www.thestraightway.org/Resources/momanddad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3238500"/>
            <a:ext cx="3771900" cy="36195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1001">
              <a:srgbClr val="006600"/>
            </a:gs>
            <a:gs pos="35001">
              <a:srgbClr val="0000FF"/>
            </a:gs>
            <a:gs pos="52000">
              <a:srgbClr val="FF0000"/>
            </a:gs>
            <a:gs pos="73000">
              <a:srgbClr val="EE3F17"/>
            </a:gs>
            <a:gs pos="88000">
              <a:srgbClr val="006600"/>
            </a:gs>
            <a:gs pos="100000">
              <a:srgbClr val="0000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Stencil" pitchFamily="82" charset="0"/>
              </a:rPr>
              <a:t>Barak Obama's family</a:t>
            </a:r>
            <a:endParaRPr lang="en-US" sz="4000" dirty="0">
              <a:solidFill>
                <a:srgbClr val="FF0000"/>
              </a:solidFill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rgbClr val="FF9900"/>
                </a:solidFill>
                <a:latin typeface="Stencil" pitchFamily="82" charset="0"/>
              </a:rPr>
              <a:t>His wife’s name is Michelle.</a:t>
            </a:r>
            <a:endParaRPr lang="en-US" sz="3600" dirty="0">
              <a:solidFill>
                <a:srgbClr val="FF9900"/>
              </a:solidFill>
              <a:latin typeface="Stencil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rgbClr val="0000FF"/>
                </a:solidFill>
                <a:latin typeface="Stencil" pitchFamily="82" charset="0"/>
              </a:rPr>
              <a:t>His 2 daughters names are Malia and Natasha</a:t>
            </a:r>
            <a:endParaRPr lang="en-US" sz="3600" dirty="0">
              <a:solidFill>
                <a:srgbClr val="0000FF"/>
              </a:solidFill>
              <a:latin typeface="Stencil" pitchFamily="82" charset="0"/>
            </a:endParaRPr>
          </a:p>
        </p:txBody>
      </p:sp>
      <p:pic>
        <p:nvPicPr>
          <p:cNvPr id="4098" name="Picture 2" descr="http://imgs.sfgate.com/c/pictures/2008/08/28/ba-dem_04990502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67050"/>
            <a:ext cx="4114800" cy="379095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193</Words>
  <Application>Microsoft Office PowerPoint</Application>
  <PresentationFormat>On-screen Show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This presentation was created by the fair use of the U.S. copyright law.  Educational fair use guidelines were followed, and further use is restricted.</vt:lpstr>
      <vt:lpstr>I did my research on : Barak Obama by: Riley Klein</vt:lpstr>
      <vt:lpstr>Barak Obama was born on August 4th, 1961 at Honolulu, Hawaii</vt:lpstr>
      <vt:lpstr>He is now the president of the United States of America!</vt:lpstr>
      <vt:lpstr>he used to be Muslim </vt:lpstr>
      <vt:lpstr>He used to be the senator of Illinois</vt:lpstr>
      <vt:lpstr>He has a wife and 2 kids</vt:lpstr>
      <vt:lpstr>His mother died just this winter.</vt:lpstr>
      <vt:lpstr>Barak Obama's family</vt:lpstr>
      <vt:lpstr>He likes to play basketball!</vt:lpstr>
      <vt:lpstr>That is my research project!</vt:lpstr>
      <vt:lpstr>My sources are…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by the fair use of the U.S. copyright law.  Educational fair use guidelines were followed, and further use is restricted.</dc:title>
  <dc:creator>USER</dc:creator>
  <cp:lastModifiedBy>USER</cp:lastModifiedBy>
  <cp:revision>23</cp:revision>
  <dcterms:created xsi:type="dcterms:W3CDTF">2009-03-10T19:57:44Z</dcterms:created>
  <dcterms:modified xsi:type="dcterms:W3CDTF">2009-03-17T20:14:16Z</dcterms:modified>
</cp:coreProperties>
</file>